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73364-2B2B-4017-BBB0-A698E6E14C0C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F5B45-DF20-41EB-82C7-8EF3F35FB6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73364-2B2B-4017-BBB0-A698E6E14C0C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F5B45-DF20-41EB-82C7-8EF3F35FB6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73364-2B2B-4017-BBB0-A698E6E14C0C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F5B45-DF20-41EB-82C7-8EF3F35FB6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73364-2B2B-4017-BBB0-A698E6E14C0C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F5B45-DF20-41EB-82C7-8EF3F35FB6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73364-2B2B-4017-BBB0-A698E6E14C0C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F5B45-DF20-41EB-82C7-8EF3F35FB6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73364-2B2B-4017-BBB0-A698E6E14C0C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F5B45-DF20-41EB-82C7-8EF3F35FB6B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73364-2B2B-4017-BBB0-A698E6E14C0C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F5B45-DF20-41EB-82C7-8EF3F35FB6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73364-2B2B-4017-BBB0-A698E6E14C0C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F5B45-DF20-41EB-82C7-8EF3F35FB6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73364-2B2B-4017-BBB0-A698E6E14C0C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F5B45-DF20-41EB-82C7-8EF3F35FB6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73364-2B2B-4017-BBB0-A698E6E14C0C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20F5B45-DF20-41EB-82C7-8EF3F35FB6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73364-2B2B-4017-BBB0-A698E6E14C0C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F5B45-DF20-41EB-82C7-8EF3F35FB6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25173364-2B2B-4017-BBB0-A698E6E14C0C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220F5B45-DF20-41EB-82C7-8EF3F35FB6B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randomBar dir="vert"/>
  </p:transition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mk-MK" sz="4800" dirty="0" smtClean="0"/>
              <a:t>Информатика 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mk-MK" sz="3200" dirty="0" smtClean="0">
                <a:latin typeface="Mistral" pitchFamily="66" charset="0"/>
              </a:rPr>
              <a:t>Марковски  зоран</a:t>
            </a:r>
            <a:endParaRPr lang="en-US" sz="3200" dirty="0">
              <a:latin typeface="Mistral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737519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457200"/>
            <a:ext cx="7635240" cy="762000"/>
          </a:xfrm>
        </p:spPr>
        <p:txBody>
          <a:bodyPr/>
          <a:lstStyle/>
          <a:p>
            <a:r>
              <a:rPr lang="en-US" sz="1200" dirty="0">
                <a:latin typeface="Mistral" pitchFamily="66" charset="0"/>
              </a:rPr>
              <a:t>1. </a:t>
            </a:r>
            <a:r>
              <a:rPr lang="en-US" sz="1200" dirty="0" err="1">
                <a:latin typeface="Mistral" pitchFamily="66" charset="0"/>
              </a:rPr>
              <a:t>Да</a:t>
            </a:r>
            <a:r>
              <a:rPr lang="en-US" sz="1200" dirty="0">
                <a:latin typeface="Mistral" pitchFamily="66" charset="0"/>
              </a:rPr>
              <a:t> </a:t>
            </a:r>
            <a:r>
              <a:rPr lang="en-US" sz="1200" dirty="0" err="1">
                <a:latin typeface="Mistral" pitchFamily="66" charset="0"/>
              </a:rPr>
              <a:t>се</a:t>
            </a:r>
            <a:r>
              <a:rPr lang="en-US" sz="1200" dirty="0">
                <a:latin typeface="Mistral" pitchFamily="66" charset="0"/>
              </a:rPr>
              <a:t> </a:t>
            </a:r>
            <a:r>
              <a:rPr lang="en-US" sz="1200" dirty="0" err="1">
                <a:latin typeface="Mistral" pitchFamily="66" charset="0"/>
              </a:rPr>
              <a:t>состави</a:t>
            </a:r>
            <a:r>
              <a:rPr lang="en-US" sz="1200" dirty="0">
                <a:latin typeface="Mistral" pitchFamily="66" charset="0"/>
              </a:rPr>
              <a:t> </a:t>
            </a:r>
            <a:r>
              <a:rPr lang="en-US" sz="1200" dirty="0" err="1">
                <a:latin typeface="Mistral" pitchFamily="66" charset="0"/>
              </a:rPr>
              <a:t>програм</a:t>
            </a:r>
            <a:r>
              <a:rPr lang="en-US" sz="1200" dirty="0">
                <a:latin typeface="Mistral" pitchFamily="66" charset="0"/>
              </a:rPr>
              <a:t> </a:t>
            </a:r>
            <a:r>
              <a:rPr lang="en-US" sz="1200" dirty="0" err="1">
                <a:latin typeface="Mistral" pitchFamily="66" charset="0"/>
              </a:rPr>
              <a:t>кој</a:t>
            </a:r>
            <a:r>
              <a:rPr lang="en-US" sz="1200" dirty="0">
                <a:latin typeface="Mistral" pitchFamily="66" charset="0"/>
              </a:rPr>
              <a:t> </a:t>
            </a:r>
            <a:r>
              <a:rPr lang="en-US" sz="1200" dirty="0" err="1">
                <a:latin typeface="Mistral" pitchFamily="66" charset="0"/>
              </a:rPr>
              <a:t>што</a:t>
            </a:r>
            <a:r>
              <a:rPr lang="en-US" sz="1200" dirty="0">
                <a:latin typeface="Mistral" pitchFamily="66" charset="0"/>
              </a:rPr>
              <a:t> </a:t>
            </a:r>
            <a:r>
              <a:rPr lang="en-US" sz="1200" dirty="0" err="1">
                <a:latin typeface="Mistral" pitchFamily="66" charset="0"/>
              </a:rPr>
              <a:t>од</a:t>
            </a:r>
            <a:r>
              <a:rPr lang="en-US" sz="1200" dirty="0">
                <a:latin typeface="Mistral" pitchFamily="66" charset="0"/>
              </a:rPr>
              <a:t> </a:t>
            </a:r>
            <a:r>
              <a:rPr lang="en-US" sz="1200" dirty="0" err="1">
                <a:latin typeface="Mistral" pitchFamily="66" charset="0"/>
              </a:rPr>
              <a:t>зборовите</a:t>
            </a:r>
            <a:r>
              <a:rPr lang="en-US" sz="1200" dirty="0">
                <a:latin typeface="Mistral" pitchFamily="66" charset="0"/>
              </a:rPr>
              <a:t> </a:t>
            </a:r>
            <a:r>
              <a:rPr lang="en-US" sz="1200" dirty="0" err="1">
                <a:latin typeface="Mistral" pitchFamily="66" charset="0"/>
              </a:rPr>
              <a:t>информираност</a:t>
            </a:r>
            <a:r>
              <a:rPr lang="en-US" sz="1200" dirty="0">
                <a:latin typeface="Mistral" pitchFamily="66" charset="0"/>
              </a:rPr>
              <a:t> и </a:t>
            </a:r>
            <a:r>
              <a:rPr lang="en-US" sz="1200" dirty="0" err="1">
                <a:latin typeface="Mistral" pitchFamily="66" charset="0"/>
              </a:rPr>
              <a:t>математика</a:t>
            </a:r>
            <a:r>
              <a:rPr lang="en-US" sz="1200" dirty="0">
                <a:latin typeface="Mistral" pitchFamily="66" charset="0"/>
              </a:rPr>
              <a:t/>
            </a:r>
            <a:br>
              <a:rPr lang="en-US" sz="1200" dirty="0">
                <a:latin typeface="Mistral" pitchFamily="66" charset="0"/>
              </a:rPr>
            </a:br>
            <a:r>
              <a:rPr lang="en-US" sz="1200" dirty="0" err="1">
                <a:latin typeface="Mistral" pitchFamily="66" charset="0"/>
              </a:rPr>
              <a:t>користејќи</a:t>
            </a:r>
            <a:r>
              <a:rPr lang="en-US" sz="1200" dirty="0">
                <a:latin typeface="Mistral" pitchFamily="66" charset="0"/>
              </a:rPr>
              <a:t> </a:t>
            </a:r>
            <a:r>
              <a:rPr lang="en-US" sz="1200" dirty="0" err="1">
                <a:latin typeface="Mistral" pitchFamily="66" charset="0"/>
              </a:rPr>
              <a:t>ги</a:t>
            </a:r>
            <a:r>
              <a:rPr lang="en-US" sz="1200" dirty="0">
                <a:latin typeface="Mistral" pitchFamily="66" charset="0"/>
              </a:rPr>
              <a:t> </a:t>
            </a:r>
            <a:r>
              <a:rPr lang="en-US" sz="1200" dirty="0" err="1">
                <a:latin typeface="Mistral" pitchFamily="66" charset="0"/>
              </a:rPr>
              <a:t>функциите</a:t>
            </a:r>
            <a:r>
              <a:rPr lang="en-US" sz="1200" dirty="0">
                <a:latin typeface="Mistral" pitchFamily="66" charset="0"/>
              </a:rPr>
              <a:t> </a:t>
            </a:r>
            <a:r>
              <a:rPr lang="en-US" sz="1200" dirty="0" err="1">
                <a:latin typeface="Mistral" pitchFamily="66" charset="0"/>
              </a:rPr>
              <a:t>за</a:t>
            </a:r>
            <a:r>
              <a:rPr lang="en-US" sz="1200" dirty="0">
                <a:latin typeface="Mistral" pitchFamily="66" charset="0"/>
              </a:rPr>
              <a:t> </a:t>
            </a:r>
            <a:r>
              <a:rPr lang="en-US" sz="1200" dirty="0" err="1">
                <a:latin typeface="Mistral" pitchFamily="66" charset="0"/>
              </a:rPr>
              <a:t>работа</a:t>
            </a:r>
            <a:r>
              <a:rPr lang="en-US" sz="1200" dirty="0">
                <a:latin typeface="Mistral" pitchFamily="66" charset="0"/>
              </a:rPr>
              <a:t> </a:t>
            </a:r>
            <a:r>
              <a:rPr lang="en-US" sz="1200" dirty="0" err="1">
                <a:latin typeface="Mistral" pitchFamily="66" charset="0"/>
              </a:rPr>
              <a:t>со</a:t>
            </a:r>
            <a:r>
              <a:rPr lang="en-US" sz="1200" dirty="0">
                <a:latin typeface="Mistral" pitchFamily="66" charset="0"/>
              </a:rPr>
              <a:t> </a:t>
            </a:r>
            <a:r>
              <a:rPr lang="en-US" sz="1200" dirty="0" err="1">
                <a:latin typeface="Mistral" pitchFamily="66" charset="0"/>
              </a:rPr>
              <a:t>стрингови</a:t>
            </a:r>
            <a:r>
              <a:rPr lang="en-US" sz="1200" dirty="0">
                <a:latin typeface="Mistral" pitchFamily="66" charset="0"/>
              </a:rPr>
              <a:t> </a:t>
            </a:r>
            <a:r>
              <a:rPr lang="en-US" sz="1200" dirty="0" err="1">
                <a:latin typeface="Mistral" pitchFamily="66" charset="0"/>
              </a:rPr>
              <a:t>ќе</a:t>
            </a:r>
            <a:r>
              <a:rPr lang="en-US" sz="1200" dirty="0">
                <a:latin typeface="Mistral" pitchFamily="66" charset="0"/>
              </a:rPr>
              <a:t> </a:t>
            </a:r>
            <a:r>
              <a:rPr lang="en-US" sz="1200" dirty="0" err="1">
                <a:latin typeface="Mistral" pitchFamily="66" charset="0"/>
              </a:rPr>
              <a:t>го</a:t>
            </a:r>
            <a:r>
              <a:rPr lang="en-US" sz="1200" dirty="0">
                <a:latin typeface="Mistral" pitchFamily="66" charset="0"/>
              </a:rPr>
              <a:t> </a:t>
            </a:r>
            <a:r>
              <a:rPr lang="en-US" sz="1200" dirty="0" err="1">
                <a:latin typeface="Mistral" pitchFamily="66" charset="0"/>
              </a:rPr>
              <a:t>состави</a:t>
            </a:r>
            <a:r>
              <a:rPr lang="en-US" sz="1200" dirty="0">
                <a:latin typeface="Mistral" pitchFamily="66" charset="0"/>
              </a:rPr>
              <a:t> и </a:t>
            </a:r>
            <a:r>
              <a:rPr lang="en-US" sz="1200" dirty="0" err="1">
                <a:latin typeface="Mistral" pitchFamily="66" charset="0"/>
              </a:rPr>
              <a:t>отпечати</a:t>
            </a:r>
            <a:r>
              <a:rPr lang="en-US" sz="1200" dirty="0">
                <a:latin typeface="Mistral" pitchFamily="66" charset="0"/>
              </a:rPr>
              <a:t/>
            </a:r>
            <a:br>
              <a:rPr lang="en-US" sz="1200" dirty="0">
                <a:latin typeface="Mistral" pitchFamily="66" charset="0"/>
              </a:rPr>
            </a:br>
            <a:r>
              <a:rPr lang="en-US" sz="1200" dirty="0" err="1">
                <a:latin typeface="Mistral" pitchFamily="66" charset="0"/>
              </a:rPr>
              <a:t>Информатика</a:t>
            </a:r>
            <a:r>
              <a:rPr lang="en-US" sz="1200" dirty="0">
                <a:latin typeface="Mistral" pitchFamily="66" charset="0"/>
              </a:rPr>
              <a:t>.</a:t>
            </a:r>
            <a:br>
              <a:rPr lang="en-US" sz="1200" dirty="0">
                <a:latin typeface="Mistral" pitchFamily="66" charset="0"/>
              </a:rPr>
            </a:br>
            <a:endParaRPr lang="en-US" sz="1200" dirty="0">
              <a:latin typeface="Mistral" pitchFamily="66" charset="0"/>
            </a:endParaRPr>
          </a:p>
        </p:txBody>
      </p:sp>
      <p:pic>
        <p:nvPicPr>
          <p:cNvPr id="4" name="image6.pn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066800" y="1295400"/>
            <a:ext cx="4876800" cy="1447800"/>
          </a:xfrm>
          <a:prstGeom prst="rect">
            <a:avLst/>
          </a:prstGeom>
          <a:ln/>
        </p:spPr>
      </p:pic>
      <p:pic>
        <p:nvPicPr>
          <p:cNvPr id="5" name="image12.png"/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1143001" y="2947987"/>
            <a:ext cx="4938712" cy="1166813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185558064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>
                <a:latin typeface="Mistral" pitchFamily="66" charset="0"/>
              </a:rPr>
              <a:t>2</a:t>
            </a:r>
            <a:r>
              <a:rPr lang="en-US" sz="1600" dirty="0" smtClean="0">
                <a:latin typeface="Mistral" pitchFamily="66" charset="0"/>
              </a:rPr>
              <a:t>.</a:t>
            </a:r>
            <a:r>
              <a:rPr lang="mk-MK" sz="1600" dirty="0" smtClean="0">
                <a:latin typeface="Mistral" pitchFamily="66" charset="0"/>
              </a:rPr>
              <a:t> </a:t>
            </a:r>
            <a:r>
              <a:rPr lang="en-US" sz="1600" dirty="0" err="1" smtClean="0">
                <a:latin typeface="Mistral" pitchFamily="66" charset="0"/>
              </a:rPr>
              <a:t>Да</a:t>
            </a:r>
            <a:r>
              <a:rPr lang="en-US" sz="1600" dirty="0" smtClean="0">
                <a:latin typeface="Mistral" pitchFamily="66" charset="0"/>
              </a:rPr>
              <a:t> </a:t>
            </a:r>
            <a:r>
              <a:rPr lang="en-US" sz="1600" dirty="0" err="1">
                <a:latin typeface="Mistral" pitchFamily="66" charset="0"/>
              </a:rPr>
              <a:t>се</a:t>
            </a:r>
            <a:r>
              <a:rPr lang="en-US" sz="1600" dirty="0">
                <a:latin typeface="Mistral" pitchFamily="66" charset="0"/>
              </a:rPr>
              <a:t> </a:t>
            </a:r>
            <a:r>
              <a:rPr lang="en-US" sz="1600" dirty="0" err="1">
                <a:latin typeface="Mistral" pitchFamily="66" charset="0"/>
              </a:rPr>
              <a:t>состави</a:t>
            </a:r>
            <a:r>
              <a:rPr lang="en-US" sz="1600" dirty="0">
                <a:latin typeface="Mistral" pitchFamily="66" charset="0"/>
              </a:rPr>
              <a:t> </a:t>
            </a:r>
            <a:r>
              <a:rPr lang="en-US" sz="1600" dirty="0" err="1">
                <a:latin typeface="Mistral" pitchFamily="66" charset="0"/>
              </a:rPr>
              <a:t>програм</a:t>
            </a:r>
            <a:r>
              <a:rPr lang="en-US" sz="1600" dirty="0">
                <a:latin typeface="Mistral" pitchFamily="66" charset="0"/>
              </a:rPr>
              <a:t> </a:t>
            </a:r>
            <a:r>
              <a:rPr lang="en-US" sz="1600" dirty="0" err="1">
                <a:latin typeface="Mistral" pitchFamily="66" charset="0"/>
              </a:rPr>
              <a:t>кој</a:t>
            </a:r>
            <a:r>
              <a:rPr lang="en-US" sz="1600" dirty="0">
                <a:latin typeface="Mistral" pitchFamily="66" charset="0"/>
              </a:rPr>
              <a:t> </a:t>
            </a:r>
            <a:r>
              <a:rPr lang="en-US" sz="1600" dirty="0" err="1">
                <a:latin typeface="Mistral" pitchFamily="66" charset="0"/>
              </a:rPr>
              <a:t>што</a:t>
            </a:r>
            <a:r>
              <a:rPr lang="en-US" sz="1600" dirty="0">
                <a:latin typeface="Mistral" pitchFamily="66" charset="0"/>
              </a:rPr>
              <a:t>  </a:t>
            </a:r>
            <a:r>
              <a:rPr lang="en-US" sz="1600" dirty="0" err="1">
                <a:latin typeface="Mistral" pitchFamily="66" charset="0"/>
              </a:rPr>
              <a:t>ќе</a:t>
            </a:r>
            <a:r>
              <a:rPr lang="en-US" sz="1600" dirty="0">
                <a:latin typeface="Mistral" pitchFamily="66" charset="0"/>
              </a:rPr>
              <a:t> </a:t>
            </a:r>
            <a:r>
              <a:rPr lang="en-US" sz="1600" dirty="0" err="1">
                <a:latin typeface="Mistral" pitchFamily="66" charset="0"/>
              </a:rPr>
              <a:t>ја</a:t>
            </a:r>
            <a:r>
              <a:rPr lang="en-US" sz="1600" dirty="0">
                <a:latin typeface="Mistral" pitchFamily="66" charset="0"/>
              </a:rPr>
              <a:t> </a:t>
            </a:r>
            <a:r>
              <a:rPr lang="en-US" sz="1600" dirty="0" err="1">
                <a:latin typeface="Mistral" pitchFamily="66" charset="0"/>
              </a:rPr>
              <a:t>најде</a:t>
            </a:r>
            <a:r>
              <a:rPr lang="en-US" sz="1600" dirty="0">
                <a:latin typeface="Mistral" pitchFamily="66" charset="0"/>
              </a:rPr>
              <a:t> и </a:t>
            </a:r>
            <a:r>
              <a:rPr lang="en-US" sz="1600" dirty="0" err="1">
                <a:latin typeface="Mistral" pitchFamily="66" charset="0"/>
              </a:rPr>
              <a:t>отпечати</a:t>
            </a:r>
            <a:r>
              <a:rPr lang="en-US" sz="1600" dirty="0">
                <a:latin typeface="Mistral" pitchFamily="66" charset="0"/>
              </a:rPr>
              <a:t> </a:t>
            </a:r>
            <a:r>
              <a:rPr lang="en-US" sz="1600" dirty="0" err="1">
                <a:latin typeface="Mistral" pitchFamily="66" charset="0"/>
              </a:rPr>
              <a:t>позицијата</a:t>
            </a:r>
            <a:r>
              <a:rPr lang="en-US" sz="1600" dirty="0">
                <a:latin typeface="Mistral" pitchFamily="66" charset="0"/>
              </a:rPr>
              <a:t> </a:t>
            </a:r>
            <a:r>
              <a:rPr lang="en-US" sz="1600" dirty="0" err="1">
                <a:latin typeface="Mistral" pitchFamily="66" charset="0"/>
              </a:rPr>
              <a:t>на</a:t>
            </a:r>
            <a:r>
              <a:rPr lang="en-US" sz="1600" dirty="0">
                <a:latin typeface="Mistral" pitchFamily="66" charset="0"/>
              </a:rPr>
              <a:t/>
            </a:r>
            <a:br>
              <a:rPr lang="en-US" sz="1600" dirty="0">
                <a:latin typeface="Mistral" pitchFamily="66" charset="0"/>
              </a:rPr>
            </a:br>
            <a:r>
              <a:rPr lang="en-US" sz="1600" dirty="0" err="1">
                <a:latin typeface="Mistral" pitchFamily="66" charset="0"/>
              </a:rPr>
              <a:t>стрингот</a:t>
            </a:r>
            <a:r>
              <a:rPr lang="en-US" sz="1600" dirty="0">
                <a:latin typeface="Mistral" pitchFamily="66" charset="0"/>
              </a:rPr>
              <a:t> ma </a:t>
            </a:r>
            <a:r>
              <a:rPr lang="en-US" sz="1600" dirty="0" err="1">
                <a:latin typeface="Mistral" pitchFamily="66" charset="0"/>
              </a:rPr>
              <a:t>во</a:t>
            </a:r>
            <a:r>
              <a:rPr lang="en-US" sz="1600" dirty="0">
                <a:latin typeface="Mistral" pitchFamily="66" charset="0"/>
              </a:rPr>
              <a:t> </a:t>
            </a:r>
            <a:r>
              <a:rPr lang="en-US" sz="1600" dirty="0" err="1">
                <a:latin typeface="Mistral" pitchFamily="66" charset="0"/>
              </a:rPr>
              <a:t>стрингот</a:t>
            </a:r>
            <a:r>
              <a:rPr lang="en-US" sz="1600" dirty="0">
                <a:latin typeface="Mistral" pitchFamily="66" charset="0"/>
              </a:rPr>
              <a:t> </a:t>
            </a:r>
            <a:r>
              <a:rPr lang="en-US" sz="1600" dirty="0" err="1">
                <a:latin typeface="Mistral" pitchFamily="66" charset="0"/>
              </a:rPr>
              <a:t>matematika</a:t>
            </a:r>
            <a:r>
              <a:rPr lang="en-US" sz="1600" dirty="0">
                <a:latin typeface="Mistral" pitchFamily="66" charset="0"/>
              </a:rPr>
              <a:t>.</a:t>
            </a:r>
            <a:br>
              <a:rPr lang="en-US" sz="1600" dirty="0">
                <a:latin typeface="Mistral" pitchFamily="66" charset="0"/>
              </a:rPr>
            </a:br>
            <a:endParaRPr lang="en-US" sz="1600" dirty="0">
              <a:latin typeface="Mistral" pitchFamily="66" charset="0"/>
            </a:endParaRPr>
          </a:p>
        </p:txBody>
      </p:sp>
      <p:pic>
        <p:nvPicPr>
          <p:cNvPr id="4" name="image1.pn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85800" y="990600"/>
            <a:ext cx="6934200" cy="2819400"/>
          </a:xfrm>
          <a:prstGeom prst="rect">
            <a:avLst/>
          </a:prstGeom>
          <a:ln/>
        </p:spPr>
      </p:pic>
      <p:pic>
        <p:nvPicPr>
          <p:cNvPr id="5" name="image2.png"/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762000" y="3978852"/>
            <a:ext cx="6858000" cy="1507548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407753382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400" dirty="0">
                <a:latin typeface="Mistral" pitchFamily="66" charset="0"/>
              </a:rPr>
              <a:t>3.Да </a:t>
            </a:r>
            <a:r>
              <a:rPr lang="en-US" sz="1400" dirty="0" err="1">
                <a:latin typeface="Mistral" pitchFamily="66" charset="0"/>
              </a:rPr>
              <a:t>се</a:t>
            </a:r>
            <a:r>
              <a:rPr lang="en-US" sz="1400" dirty="0">
                <a:latin typeface="Mistral" pitchFamily="66" charset="0"/>
              </a:rPr>
              <a:t> </a:t>
            </a:r>
            <a:r>
              <a:rPr lang="en-US" sz="1400" dirty="0" err="1">
                <a:latin typeface="Mistral" pitchFamily="66" charset="0"/>
              </a:rPr>
              <a:t>состави</a:t>
            </a:r>
            <a:r>
              <a:rPr lang="en-US" sz="1400" dirty="0">
                <a:latin typeface="Mistral" pitchFamily="66" charset="0"/>
              </a:rPr>
              <a:t> </a:t>
            </a:r>
            <a:r>
              <a:rPr lang="en-US" sz="1400" dirty="0" err="1">
                <a:latin typeface="Mistral" pitchFamily="66" charset="0"/>
              </a:rPr>
              <a:t>програм</a:t>
            </a:r>
            <a:r>
              <a:rPr lang="en-US" sz="1400" dirty="0">
                <a:latin typeface="Mistral" pitchFamily="66" charset="0"/>
              </a:rPr>
              <a:t> </a:t>
            </a:r>
            <a:r>
              <a:rPr lang="en-US" sz="1400" dirty="0" err="1">
                <a:latin typeface="Mistral" pitchFamily="66" charset="0"/>
              </a:rPr>
              <a:t>кој</a:t>
            </a:r>
            <a:r>
              <a:rPr lang="en-US" sz="1400" dirty="0">
                <a:latin typeface="Mistral" pitchFamily="66" charset="0"/>
              </a:rPr>
              <a:t> </a:t>
            </a:r>
            <a:r>
              <a:rPr lang="en-US" sz="1400" dirty="0" err="1">
                <a:latin typeface="Mistral" pitchFamily="66" charset="0"/>
              </a:rPr>
              <a:t>што</a:t>
            </a:r>
            <a:r>
              <a:rPr lang="en-US" sz="1400" dirty="0">
                <a:latin typeface="Mistral" pitchFamily="66" charset="0"/>
              </a:rPr>
              <a:t> </a:t>
            </a:r>
            <a:r>
              <a:rPr lang="en-US" sz="1400" dirty="0" err="1">
                <a:latin typeface="Mistral" pitchFamily="66" charset="0"/>
              </a:rPr>
              <a:t>ќе</a:t>
            </a:r>
            <a:r>
              <a:rPr lang="en-US" sz="1400" dirty="0">
                <a:latin typeface="Mistral" pitchFamily="66" charset="0"/>
              </a:rPr>
              <a:t> </a:t>
            </a:r>
            <a:r>
              <a:rPr lang="en-US" sz="1400" dirty="0" err="1">
                <a:latin typeface="Mistral" pitchFamily="66" charset="0"/>
              </a:rPr>
              <a:t>го</a:t>
            </a:r>
            <a:r>
              <a:rPr lang="en-US" sz="1400" dirty="0">
                <a:latin typeface="Mistral" pitchFamily="66" charset="0"/>
              </a:rPr>
              <a:t> </a:t>
            </a:r>
            <a:r>
              <a:rPr lang="en-US" sz="1400" dirty="0" err="1">
                <a:latin typeface="Mistral" pitchFamily="66" charset="0"/>
              </a:rPr>
              <a:t>измени</a:t>
            </a:r>
            <a:r>
              <a:rPr lang="en-US" sz="1400" dirty="0">
                <a:latin typeface="Mistral" pitchFamily="66" charset="0"/>
              </a:rPr>
              <a:t> </a:t>
            </a:r>
            <a:r>
              <a:rPr lang="en-US" sz="1400" dirty="0" err="1">
                <a:latin typeface="Mistral" pitchFamily="66" charset="0"/>
              </a:rPr>
              <a:t>стрингот</a:t>
            </a:r>
            <a:r>
              <a:rPr lang="en-US" sz="1400" dirty="0">
                <a:latin typeface="Mistral" pitchFamily="66" charset="0"/>
              </a:rPr>
              <a:t> s1 ne </a:t>
            </a:r>
            <a:r>
              <a:rPr lang="en-US" sz="1400" dirty="0" err="1">
                <a:latin typeface="Mistral" pitchFamily="66" charset="0"/>
              </a:rPr>
              <a:t>sakam</a:t>
            </a:r>
            <a:r>
              <a:rPr lang="en-US" sz="1400" dirty="0">
                <a:latin typeface="Mistral" pitchFamily="66" charset="0"/>
              </a:rPr>
              <a:t/>
            </a:r>
            <a:br>
              <a:rPr lang="en-US" sz="1400" dirty="0">
                <a:latin typeface="Mistral" pitchFamily="66" charset="0"/>
              </a:rPr>
            </a:br>
            <a:r>
              <a:rPr lang="en-US" sz="1400" dirty="0" err="1">
                <a:latin typeface="Mistral" pitchFamily="66" charset="0"/>
              </a:rPr>
              <a:t>programiranje</a:t>
            </a:r>
            <a:r>
              <a:rPr lang="en-US" sz="1400" dirty="0">
                <a:latin typeface="Mistral" pitchFamily="66" charset="0"/>
              </a:rPr>
              <a:t> </a:t>
            </a:r>
            <a:r>
              <a:rPr lang="en-US" sz="1400" dirty="0" err="1">
                <a:latin typeface="Mistral" pitchFamily="66" charset="0"/>
              </a:rPr>
              <a:t>во</a:t>
            </a:r>
            <a:r>
              <a:rPr lang="en-US" sz="1400" dirty="0">
                <a:latin typeface="Mistral" pitchFamily="66" charset="0"/>
              </a:rPr>
              <a:t> </a:t>
            </a:r>
            <a:r>
              <a:rPr lang="en-US" sz="1400" dirty="0" err="1">
                <a:latin typeface="Mistral" pitchFamily="66" charset="0"/>
              </a:rPr>
              <a:t>стрингот</a:t>
            </a:r>
            <a:r>
              <a:rPr lang="en-US" sz="1400" dirty="0">
                <a:latin typeface="Mistral" pitchFamily="66" charset="0"/>
              </a:rPr>
              <a:t> </a:t>
            </a:r>
            <a:r>
              <a:rPr lang="en-US" sz="1400" dirty="0" err="1">
                <a:latin typeface="Mistral" pitchFamily="66" charset="0"/>
              </a:rPr>
              <a:t>sakam</a:t>
            </a:r>
            <a:r>
              <a:rPr lang="en-US" sz="1400" dirty="0">
                <a:latin typeface="Mistral" pitchFamily="66" charset="0"/>
              </a:rPr>
              <a:t> </a:t>
            </a:r>
            <a:r>
              <a:rPr lang="en-US" sz="1400" dirty="0" err="1">
                <a:latin typeface="Mistral" pitchFamily="66" charset="0"/>
              </a:rPr>
              <a:t>programiranje</a:t>
            </a:r>
            <a:r>
              <a:rPr lang="en-US" dirty="0"/>
              <a:t>.</a:t>
            </a:r>
            <a:br>
              <a:rPr lang="en-US" dirty="0"/>
            </a:br>
            <a:endParaRPr lang="en-US" dirty="0"/>
          </a:p>
        </p:txBody>
      </p:sp>
      <p:pic>
        <p:nvPicPr>
          <p:cNvPr id="4" name="image9.pn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975880" y="1066800"/>
            <a:ext cx="6491720" cy="1885950"/>
          </a:xfrm>
          <a:prstGeom prst="rect">
            <a:avLst/>
          </a:prstGeom>
          <a:ln/>
        </p:spPr>
      </p:pic>
      <p:pic>
        <p:nvPicPr>
          <p:cNvPr id="5" name="image4.png"/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1143000" y="3200400"/>
            <a:ext cx="6324600" cy="129540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160333574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28600"/>
            <a:ext cx="7559040" cy="685800"/>
          </a:xfrm>
        </p:spPr>
        <p:txBody>
          <a:bodyPr/>
          <a:lstStyle/>
          <a:p>
            <a:r>
              <a:rPr lang="mk-MK" sz="1400" dirty="0" smtClean="0">
                <a:latin typeface="Mistral" pitchFamily="66" charset="0"/>
              </a:rPr>
              <a:t/>
            </a:r>
            <a:br>
              <a:rPr lang="mk-MK" sz="1400" dirty="0" smtClean="0">
                <a:latin typeface="Mistral" pitchFamily="66" charset="0"/>
              </a:rPr>
            </a:br>
            <a:r>
              <a:rPr lang="mk-MK" sz="1400" dirty="0">
                <a:latin typeface="Mistral" pitchFamily="66" charset="0"/>
              </a:rPr>
              <a:t/>
            </a:r>
            <a:br>
              <a:rPr lang="mk-MK" sz="1400" dirty="0">
                <a:latin typeface="Mistral" pitchFamily="66" charset="0"/>
              </a:rPr>
            </a:br>
            <a:r>
              <a:rPr lang="en-US" sz="1400" dirty="0" smtClean="0">
                <a:latin typeface="Mistral" pitchFamily="66" charset="0"/>
              </a:rPr>
              <a:t>4.Да </a:t>
            </a:r>
            <a:r>
              <a:rPr lang="en-US" sz="1400" dirty="0" err="1">
                <a:latin typeface="Mistral" pitchFamily="66" charset="0"/>
              </a:rPr>
              <a:t>се</a:t>
            </a:r>
            <a:r>
              <a:rPr lang="en-US" sz="1400" dirty="0">
                <a:latin typeface="Mistral" pitchFamily="66" charset="0"/>
              </a:rPr>
              <a:t> </a:t>
            </a:r>
            <a:r>
              <a:rPr lang="en-US" sz="1400" dirty="0" err="1">
                <a:latin typeface="Mistral" pitchFamily="66" charset="0"/>
              </a:rPr>
              <a:t>состави</a:t>
            </a:r>
            <a:r>
              <a:rPr lang="en-US" sz="1400" dirty="0">
                <a:latin typeface="Mistral" pitchFamily="66" charset="0"/>
              </a:rPr>
              <a:t> </a:t>
            </a:r>
            <a:r>
              <a:rPr lang="en-US" sz="1400" dirty="0" err="1">
                <a:latin typeface="Mistral" pitchFamily="66" charset="0"/>
              </a:rPr>
              <a:t>програм</a:t>
            </a:r>
            <a:r>
              <a:rPr lang="en-US" sz="1400" dirty="0">
                <a:latin typeface="Mistral" pitchFamily="66" charset="0"/>
              </a:rPr>
              <a:t> </a:t>
            </a:r>
            <a:r>
              <a:rPr lang="en-US" sz="1400" dirty="0" err="1">
                <a:latin typeface="Mistral" pitchFamily="66" charset="0"/>
              </a:rPr>
              <a:t>кој</a:t>
            </a:r>
            <a:r>
              <a:rPr lang="en-US" sz="1400" dirty="0">
                <a:latin typeface="Mistral" pitchFamily="66" charset="0"/>
              </a:rPr>
              <a:t> </a:t>
            </a:r>
            <a:r>
              <a:rPr lang="en-US" sz="1400" dirty="0" err="1">
                <a:latin typeface="Mistral" pitchFamily="66" charset="0"/>
              </a:rPr>
              <a:t>што</a:t>
            </a:r>
            <a:r>
              <a:rPr lang="en-US" sz="1400" dirty="0">
                <a:latin typeface="Mistral" pitchFamily="66" charset="0"/>
              </a:rPr>
              <a:t> </a:t>
            </a:r>
            <a:r>
              <a:rPr lang="en-US" sz="1400" dirty="0" err="1">
                <a:latin typeface="Mistral" pitchFamily="66" charset="0"/>
              </a:rPr>
              <a:t>ќе</a:t>
            </a:r>
            <a:r>
              <a:rPr lang="en-US" sz="1400" dirty="0">
                <a:latin typeface="Mistral" pitchFamily="66" charset="0"/>
              </a:rPr>
              <a:t> </a:t>
            </a:r>
            <a:r>
              <a:rPr lang="en-US" sz="1400" dirty="0" err="1">
                <a:latin typeface="Mistral" pitchFamily="66" charset="0"/>
              </a:rPr>
              <a:t>го</a:t>
            </a:r>
            <a:r>
              <a:rPr lang="en-US" sz="1400" dirty="0">
                <a:latin typeface="Mistral" pitchFamily="66" charset="0"/>
              </a:rPr>
              <a:t> </a:t>
            </a:r>
            <a:r>
              <a:rPr lang="en-US" sz="1400" dirty="0" err="1">
                <a:latin typeface="Mistral" pitchFamily="66" charset="0"/>
              </a:rPr>
              <a:t>измени</a:t>
            </a:r>
            <a:r>
              <a:rPr lang="en-US" sz="1400" dirty="0">
                <a:latin typeface="Mistral" pitchFamily="66" charset="0"/>
              </a:rPr>
              <a:t> </a:t>
            </a:r>
            <a:r>
              <a:rPr lang="en-US" sz="1400" dirty="0" err="1">
                <a:latin typeface="Mistral" pitchFamily="66" charset="0"/>
              </a:rPr>
              <a:t>стрингот</a:t>
            </a:r>
            <a:r>
              <a:rPr lang="en-US" sz="1400" dirty="0">
                <a:latin typeface="Mistral" pitchFamily="66" charset="0"/>
              </a:rPr>
              <a:t> s1 </a:t>
            </a:r>
            <a:r>
              <a:rPr lang="en-US" sz="1400" dirty="0" err="1">
                <a:latin typeface="Mistral" pitchFamily="66" charset="0"/>
              </a:rPr>
              <a:t>sakam</a:t>
            </a:r>
            <a:r>
              <a:rPr lang="en-US" sz="1400" dirty="0">
                <a:latin typeface="Mistral" pitchFamily="66" charset="0"/>
              </a:rPr>
              <a:t/>
            </a:r>
            <a:br>
              <a:rPr lang="en-US" sz="1400" dirty="0">
                <a:latin typeface="Mistral" pitchFamily="66" charset="0"/>
              </a:rPr>
            </a:br>
            <a:r>
              <a:rPr lang="en-US" sz="1400" dirty="0">
                <a:latin typeface="Mistral" pitchFamily="66" charset="0"/>
              </a:rPr>
              <a:t>da </a:t>
            </a:r>
            <a:r>
              <a:rPr lang="en-US" sz="1400" dirty="0" err="1">
                <a:latin typeface="Mistral" pitchFamily="66" charset="0"/>
              </a:rPr>
              <a:t>jadam</a:t>
            </a:r>
            <a:r>
              <a:rPr lang="en-US" sz="1400" dirty="0">
                <a:latin typeface="Mistral" pitchFamily="66" charset="0"/>
              </a:rPr>
              <a:t> </a:t>
            </a:r>
            <a:r>
              <a:rPr lang="en-US" sz="1400" dirty="0" err="1">
                <a:latin typeface="Mistral" pitchFamily="66" charset="0"/>
              </a:rPr>
              <a:t>во</a:t>
            </a:r>
            <a:r>
              <a:rPr lang="en-US" sz="1400" dirty="0">
                <a:latin typeface="Mistral" pitchFamily="66" charset="0"/>
              </a:rPr>
              <a:t> </a:t>
            </a:r>
            <a:r>
              <a:rPr lang="en-US" sz="1400" dirty="0" err="1">
                <a:latin typeface="Mistral" pitchFamily="66" charset="0"/>
              </a:rPr>
              <a:t>стрингот</a:t>
            </a:r>
            <a:r>
              <a:rPr lang="en-US" sz="1400" dirty="0">
                <a:latin typeface="Mistral" pitchFamily="66" charset="0"/>
              </a:rPr>
              <a:t> ne </a:t>
            </a:r>
            <a:r>
              <a:rPr lang="en-US" sz="1400" dirty="0" err="1">
                <a:latin typeface="Mistral" pitchFamily="66" charset="0"/>
              </a:rPr>
              <a:t>sakam</a:t>
            </a:r>
            <a:r>
              <a:rPr lang="en-US" sz="1400" dirty="0">
                <a:latin typeface="Mistral" pitchFamily="66" charset="0"/>
              </a:rPr>
              <a:t> da </a:t>
            </a:r>
            <a:r>
              <a:rPr lang="en-US" sz="1400" dirty="0" err="1">
                <a:latin typeface="Mistral" pitchFamily="66" charset="0"/>
              </a:rPr>
              <a:t>jadam</a:t>
            </a:r>
            <a:r>
              <a:rPr lang="en-US" dirty="0"/>
              <a:t>.</a:t>
            </a:r>
            <a:br>
              <a:rPr lang="en-US" dirty="0"/>
            </a:br>
            <a:endParaRPr lang="en-US" dirty="0"/>
          </a:p>
        </p:txBody>
      </p:sp>
      <p:pic>
        <p:nvPicPr>
          <p:cNvPr id="4" name="image10.pn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990600" y="1295400"/>
            <a:ext cx="4930775" cy="2423319"/>
          </a:xfrm>
          <a:prstGeom prst="rect">
            <a:avLst/>
          </a:prstGeom>
          <a:ln/>
        </p:spPr>
      </p:pic>
      <p:pic>
        <p:nvPicPr>
          <p:cNvPr id="5" name="image3.png"/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907473" y="4000500"/>
            <a:ext cx="5950527" cy="156210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271942065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400" dirty="0">
                <a:latin typeface="Mistral" pitchFamily="66" charset="0"/>
              </a:rPr>
              <a:t>5</a:t>
            </a:r>
            <a:r>
              <a:rPr lang="en-US" sz="1400" dirty="0" smtClean="0">
                <a:latin typeface="Mistral" pitchFamily="66" charset="0"/>
              </a:rPr>
              <a:t>.</a:t>
            </a:r>
            <a:r>
              <a:rPr lang="mk-MK" sz="1400" dirty="0" smtClean="0">
                <a:latin typeface="Mistral" pitchFamily="66" charset="0"/>
              </a:rPr>
              <a:t>  </a:t>
            </a:r>
            <a:r>
              <a:rPr lang="en-US" sz="1400" dirty="0" err="1" smtClean="0">
                <a:latin typeface="Mistral" pitchFamily="66" charset="0"/>
              </a:rPr>
              <a:t>Да</a:t>
            </a:r>
            <a:r>
              <a:rPr lang="en-US" sz="1400" dirty="0" smtClean="0">
                <a:latin typeface="Mistral" pitchFamily="66" charset="0"/>
              </a:rPr>
              <a:t> </a:t>
            </a:r>
            <a:r>
              <a:rPr lang="en-US" sz="1400" dirty="0" err="1">
                <a:latin typeface="Mistral" pitchFamily="66" charset="0"/>
              </a:rPr>
              <a:t>се</a:t>
            </a:r>
            <a:r>
              <a:rPr lang="en-US" sz="1400" dirty="0">
                <a:latin typeface="Mistral" pitchFamily="66" charset="0"/>
              </a:rPr>
              <a:t> </a:t>
            </a:r>
            <a:r>
              <a:rPr lang="en-US" sz="1400" dirty="0" err="1">
                <a:latin typeface="Mistral" pitchFamily="66" charset="0"/>
              </a:rPr>
              <a:t>состави</a:t>
            </a:r>
            <a:r>
              <a:rPr lang="en-US" sz="1400" dirty="0">
                <a:latin typeface="Mistral" pitchFamily="66" charset="0"/>
              </a:rPr>
              <a:t> </a:t>
            </a:r>
            <a:r>
              <a:rPr lang="en-US" sz="1400" dirty="0" err="1">
                <a:latin typeface="Mistral" pitchFamily="66" charset="0"/>
              </a:rPr>
              <a:t>програм</a:t>
            </a:r>
            <a:r>
              <a:rPr lang="en-US" sz="1400" dirty="0">
                <a:latin typeface="Mistral" pitchFamily="66" charset="0"/>
              </a:rPr>
              <a:t> </a:t>
            </a:r>
            <a:r>
              <a:rPr lang="en-US" sz="1400" dirty="0" err="1">
                <a:latin typeface="Mistral" pitchFamily="66" charset="0"/>
              </a:rPr>
              <a:t>кој</a:t>
            </a:r>
            <a:r>
              <a:rPr lang="en-US" sz="1400" dirty="0">
                <a:latin typeface="Mistral" pitchFamily="66" charset="0"/>
              </a:rPr>
              <a:t> </a:t>
            </a:r>
            <a:r>
              <a:rPr lang="en-US" sz="1400" dirty="0" err="1">
                <a:latin typeface="Mistral" pitchFamily="66" charset="0"/>
              </a:rPr>
              <a:t>што</a:t>
            </a:r>
            <a:r>
              <a:rPr lang="en-US" sz="1400" dirty="0">
                <a:latin typeface="Mistral" pitchFamily="66" charset="0"/>
              </a:rPr>
              <a:t> </a:t>
            </a:r>
            <a:r>
              <a:rPr lang="en-US" sz="1400" dirty="0" err="1">
                <a:latin typeface="Mistral" pitchFamily="66" charset="0"/>
              </a:rPr>
              <a:t>ќе</a:t>
            </a:r>
            <a:r>
              <a:rPr lang="en-US" sz="1400" dirty="0">
                <a:latin typeface="Mistral" pitchFamily="66" charset="0"/>
              </a:rPr>
              <a:t> </a:t>
            </a:r>
            <a:r>
              <a:rPr lang="en-US" sz="1400" dirty="0" err="1">
                <a:latin typeface="Mistral" pitchFamily="66" charset="0"/>
              </a:rPr>
              <a:t>го</a:t>
            </a:r>
            <a:r>
              <a:rPr lang="en-US" sz="1400" dirty="0">
                <a:latin typeface="Mistral" pitchFamily="66" charset="0"/>
              </a:rPr>
              <a:t> </a:t>
            </a:r>
            <a:r>
              <a:rPr lang="en-US" sz="1400" dirty="0" err="1">
                <a:latin typeface="Mistral" pitchFamily="66" charset="0"/>
              </a:rPr>
              <a:t>претвори</a:t>
            </a:r>
            <a:r>
              <a:rPr lang="en-US" sz="1400" dirty="0">
                <a:latin typeface="Mistral" pitchFamily="66" charset="0"/>
              </a:rPr>
              <a:t> </a:t>
            </a:r>
            <a:r>
              <a:rPr lang="en-US" sz="1400" dirty="0" err="1">
                <a:latin typeface="Mistral" pitchFamily="66" charset="0"/>
              </a:rPr>
              <a:t>стрингот</a:t>
            </a:r>
            <a:r>
              <a:rPr lang="en-US" sz="1400" dirty="0">
                <a:latin typeface="Mistral" pitchFamily="66" charset="0"/>
              </a:rPr>
              <a:t>(</a:t>
            </a:r>
            <a:r>
              <a:rPr lang="en-US" sz="1400" dirty="0" err="1">
                <a:latin typeface="Mistral" pitchFamily="66" charset="0"/>
              </a:rPr>
              <a:t>текстот</a:t>
            </a:r>
            <a:r>
              <a:rPr lang="en-US" sz="1400" dirty="0">
                <a:latin typeface="Mistral" pitchFamily="66" charset="0"/>
              </a:rPr>
              <a:t>) </a:t>
            </a:r>
            <a:r>
              <a:rPr lang="en-US" sz="1400" dirty="0" err="1">
                <a:latin typeface="Mistral" pitchFamily="66" charset="0"/>
              </a:rPr>
              <a:t>во</a:t>
            </a:r>
            <a:r>
              <a:rPr lang="en-US" sz="1400" dirty="0">
                <a:latin typeface="Mistral" pitchFamily="66" charset="0"/>
              </a:rPr>
              <a:t> </a:t>
            </a:r>
            <a:r>
              <a:rPr lang="en-US" sz="1400" dirty="0" err="1">
                <a:latin typeface="Mistral" pitchFamily="66" charset="0"/>
              </a:rPr>
              <a:t>промен</a:t>
            </a:r>
            <a:r>
              <a:rPr lang="en-US" sz="1400" dirty="0">
                <a:latin typeface="Mistral" pitchFamily="66" charset="0"/>
              </a:rPr>
              <a:t>-</a:t>
            </a:r>
            <a:br>
              <a:rPr lang="en-US" sz="1400" dirty="0">
                <a:latin typeface="Mistral" pitchFamily="66" charset="0"/>
              </a:rPr>
            </a:br>
            <a:r>
              <a:rPr lang="en-US" sz="1400" dirty="0" err="1">
                <a:latin typeface="Mistral" pitchFamily="66" charset="0"/>
              </a:rPr>
              <a:t>ливата</a:t>
            </a:r>
            <a:r>
              <a:rPr lang="en-US" sz="1400" dirty="0">
                <a:latin typeface="Mistral" pitchFamily="66" charset="0"/>
              </a:rPr>
              <a:t> prom </a:t>
            </a:r>
            <a:r>
              <a:rPr lang="en-US" sz="1400" dirty="0" err="1">
                <a:latin typeface="Mistral" pitchFamily="66" charset="0"/>
              </a:rPr>
              <a:t>реален</a:t>
            </a:r>
            <a:r>
              <a:rPr lang="en-US" sz="1400" dirty="0">
                <a:latin typeface="Mistral" pitchFamily="66" charset="0"/>
              </a:rPr>
              <a:t> </a:t>
            </a:r>
            <a:r>
              <a:rPr lang="en-US" sz="1400" dirty="0" err="1">
                <a:latin typeface="Mistral" pitchFamily="66" charset="0"/>
              </a:rPr>
              <a:t>број</a:t>
            </a:r>
            <a:r>
              <a:rPr lang="en-US" sz="1400" dirty="0">
                <a:latin typeface="Mistral" pitchFamily="66" charset="0"/>
              </a:rPr>
              <a:t>, и </a:t>
            </a:r>
            <a:r>
              <a:rPr lang="en-US" sz="1400" dirty="0" err="1">
                <a:latin typeface="Mistral" pitchFamily="66" charset="0"/>
              </a:rPr>
              <a:t>ќе</a:t>
            </a:r>
            <a:r>
              <a:rPr lang="en-US" sz="1400" dirty="0">
                <a:latin typeface="Mistral" pitchFamily="66" charset="0"/>
              </a:rPr>
              <a:t> </a:t>
            </a:r>
            <a:r>
              <a:rPr lang="en-US" sz="1400" dirty="0" err="1">
                <a:latin typeface="Mistral" pitchFamily="66" charset="0"/>
              </a:rPr>
              <a:t>proveri</a:t>
            </a:r>
            <a:r>
              <a:rPr lang="en-US" sz="1400" dirty="0">
                <a:latin typeface="Mistral" pitchFamily="66" charset="0"/>
              </a:rPr>
              <a:t> </a:t>
            </a:r>
            <a:r>
              <a:rPr lang="en-US" sz="1400" dirty="0" err="1">
                <a:latin typeface="Mistral" pitchFamily="66" charset="0"/>
              </a:rPr>
              <a:t>дали</a:t>
            </a:r>
            <a:r>
              <a:rPr lang="en-US" sz="1400" dirty="0">
                <a:latin typeface="Mistral" pitchFamily="66" charset="0"/>
              </a:rPr>
              <a:t> </a:t>
            </a:r>
            <a:r>
              <a:rPr lang="en-US" sz="1400" dirty="0" err="1">
                <a:latin typeface="Mistral" pitchFamily="66" charset="0"/>
              </a:rPr>
              <a:t>има</a:t>
            </a:r>
            <a:r>
              <a:rPr lang="en-US" sz="1400" dirty="0">
                <a:latin typeface="Mistral" pitchFamily="66" charset="0"/>
              </a:rPr>
              <a:t> </a:t>
            </a:r>
            <a:r>
              <a:rPr lang="en-US" sz="1400" dirty="0" err="1">
                <a:latin typeface="Mistral" pitchFamily="66" charset="0"/>
              </a:rPr>
              <a:t>грешка</a:t>
            </a:r>
            <a:r>
              <a:rPr lang="en-US" sz="1400" dirty="0">
                <a:latin typeface="Mistral" pitchFamily="66" charset="0"/>
              </a:rPr>
              <a:t> </a:t>
            </a:r>
            <a:r>
              <a:rPr lang="en-US" sz="1400" dirty="0" err="1">
                <a:latin typeface="Mistral" pitchFamily="66" charset="0"/>
              </a:rPr>
              <a:t>при</a:t>
            </a:r>
            <a:r>
              <a:rPr lang="en-US" sz="1400" dirty="0">
                <a:latin typeface="Mistral" pitchFamily="66" charset="0"/>
              </a:rPr>
              <a:t> </a:t>
            </a:r>
            <a:r>
              <a:rPr lang="en-US" sz="1400" dirty="0" err="1">
                <a:latin typeface="Mistral" pitchFamily="66" charset="0"/>
              </a:rPr>
              <a:t>конвезијата</a:t>
            </a:r>
            <a:r>
              <a:rPr lang="en-US" sz="1400" dirty="0">
                <a:latin typeface="Mistral" pitchFamily="66" charset="0"/>
              </a:rPr>
              <a:t>.</a:t>
            </a:r>
            <a:br>
              <a:rPr lang="en-US" sz="1400" dirty="0">
                <a:latin typeface="Mistral" pitchFamily="66" charset="0"/>
              </a:rPr>
            </a:br>
            <a:r>
              <a:rPr lang="en-US" sz="1400" dirty="0" err="1">
                <a:latin typeface="Mistral" pitchFamily="66" charset="0"/>
              </a:rPr>
              <a:t>Ако</a:t>
            </a:r>
            <a:r>
              <a:rPr lang="en-US" sz="1400" dirty="0">
                <a:latin typeface="Mistral" pitchFamily="66" charset="0"/>
              </a:rPr>
              <a:t> </a:t>
            </a:r>
            <a:r>
              <a:rPr lang="en-US" sz="1400" dirty="0" err="1">
                <a:latin typeface="Mistral" pitchFamily="66" charset="0"/>
              </a:rPr>
              <a:t>има</a:t>
            </a:r>
            <a:r>
              <a:rPr lang="en-US" sz="1400" dirty="0">
                <a:latin typeface="Mistral" pitchFamily="66" charset="0"/>
              </a:rPr>
              <a:t> </a:t>
            </a:r>
            <a:r>
              <a:rPr lang="en-US" sz="1400" dirty="0" err="1">
                <a:latin typeface="Mistral" pitchFamily="66" charset="0"/>
              </a:rPr>
              <a:t>грешка</a:t>
            </a:r>
            <a:r>
              <a:rPr lang="en-US" sz="1400" dirty="0">
                <a:latin typeface="Mistral" pitchFamily="66" charset="0"/>
              </a:rPr>
              <a:t> </a:t>
            </a:r>
            <a:r>
              <a:rPr lang="en-US" sz="1400" dirty="0" err="1">
                <a:latin typeface="Mistral" pitchFamily="66" charset="0"/>
              </a:rPr>
              <a:t>да</a:t>
            </a:r>
            <a:r>
              <a:rPr lang="en-US" sz="1400" dirty="0">
                <a:latin typeface="Mistral" pitchFamily="66" charset="0"/>
              </a:rPr>
              <a:t> </a:t>
            </a:r>
            <a:r>
              <a:rPr lang="en-US" sz="1400" dirty="0" err="1">
                <a:latin typeface="Mistral" pitchFamily="66" charset="0"/>
              </a:rPr>
              <a:t>му</a:t>
            </a:r>
            <a:r>
              <a:rPr lang="en-US" sz="1400" dirty="0">
                <a:latin typeface="Mistral" pitchFamily="66" charset="0"/>
              </a:rPr>
              <a:t> </a:t>
            </a:r>
            <a:r>
              <a:rPr lang="en-US" sz="1400" dirty="0" err="1">
                <a:latin typeface="Mistral" pitchFamily="66" charset="0"/>
              </a:rPr>
              <a:t>отпечати</a:t>
            </a:r>
            <a:r>
              <a:rPr lang="en-US" sz="1400" dirty="0">
                <a:latin typeface="Mistral" pitchFamily="66" charset="0"/>
              </a:rPr>
              <a:t> </a:t>
            </a:r>
            <a:r>
              <a:rPr lang="en-US" sz="1400" dirty="0" err="1">
                <a:latin typeface="Mistral" pitchFamily="66" charset="0"/>
              </a:rPr>
              <a:t>порака</a:t>
            </a:r>
            <a:r>
              <a:rPr lang="en-US" sz="1400" dirty="0">
                <a:latin typeface="Mistral" pitchFamily="66" charset="0"/>
              </a:rPr>
              <a:t> </a:t>
            </a:r>
            <a:r>
              <a:rPr lang="en-US" sz="1400" dirty="0" err="1">
                <a:latin typeface="Mistral" pitchFamily="66" charset="0"/>
              </a:rPr>
              <a:t>на</a:t>
            </a:r>
            <a:r>
              <a:rPr lang="en-US" sz="1400" dirty="0">
                <a:latin typeface="Mistral" pitchFamily="66" charset="0"/>
              </a:rPr>
              <a:t> </a:t>
            </a:r>
            <a:r>
              <a:rPr lang="en-US" sz="1400" dirty="0" err="1">
                <a:latin typeface="Mistral" pitchFamily="66" charset="0"/>
              </a:rPr>
              <a:t>корисникот</a:t>
            </a:r>
            <a:r>
              <a:rPr lang="en-US" sz="1400" dirty="0">
                <a:latin typeface="Mistral" pitchFamily="66" charset="0"/>
              </a:rPr>
              <a:t> </a:t>
            </a:r>
            <a:r>
              <a:rPr lang="en-US" sz="1400" dirty="0" err="1">
                <a:latin typeface="Mistral" pitchFamily="66" charset="0"/>
              </a:rPr>
              <a:t>дека</a:t>
            </a:r>
            <a:r>
              <a:rPr lang="en-US" sz="1400" dirty="0">
                <a:latin typeface="Mistral" pitchFamily="66" charset="0"/>
              </a:rPr>
              <a:t> </a:t>
            </a:r>
            <a:r>
              <a:rPr lang="en-US" sz="1400" dirty="0" err="1">
                <a:latin typeface="Mistral" pitchFamily="66" charset="0"/>
              </a:rPr>
              <a:t>внесениот</a:t>
            </a:r>
            <a:r>
              <a:rPr lang="en-US" sz="1400" dirty="0">
                <a:latin typeface="Mistral" pitchFamily="66" charset="0"/>
              </a:rPr>
              <a:t> </a:t>
            </a:r>
            <a:r>
              <a:rPr lang="en-US" sz="1400" dirty="0" err="1">
                <a:latin typeface="Mistral" pitchFamily="66" charset="0"/>
              </a:rPr>
              <a:t>податок</a:t>
            </a:r>
            <a:r>
              <a:rPr lang="en-US" sz="1400" dirty="0">
                <a:latin typeface="Mistral" pitchFamily="66" charset="0"/>
              </a:rPr>
              <a:t/>
            </a:r>
            <a:br>
              <a:rPr lang="en-US" sz="1400" dirty="0">
                <a:latin typeface="Mistral" pitchFamily="66" charset="0"/>
              </a:rPr>
            </a:br>
            <a:r>
              <a:rPr lang="en-US" sz="1400" dirty="0" err="1">
                <a:latin typeface="Mistral" pitchFamily="66" charset="0"/>
              </a:rPr>
              <a:t>не</a:t>
            </a:r>
            <a:r>
              <a:rPr lang="en-US" sz="1400" dirty="0">
                <a:latin typeface="Mistral" pitchFamily="66" charset="0"/>
              </a:rPr>
              <a:t> е </a:t>
            </a:r>
            <a:r>
              <a:rPr lang="en-US" sz="1400" dirty="0" err="1">
                <a:latin typeface="Mistral" pitchFamily="66" charset="0"/>
              </a:rPr>
              <a:t>број</a:t>
            </a:r>
            <a:r>
              <a:rPr lang="en-US" sz="1400" dirty="0">
                <a:latin typeface="Mistral" pitchFamily="66" charset="0"/>
              </a:rPr>
              <a:t> </a:t>
            </a:r>
            <a:r>
              <a:rPr lang="en-US" sz="1400" dirty="0" err="1">
                <a:latin typeface="Mistral" pitchFamily="66" charset="0"/>
              </a:rPr>
              <a:t>да</a:t>
            </a:r>
            <a:r>
              <a:rPr lang="en-US" sz="1400" dirty="0">
                <a:latin typeface="Mistral" pitchFamily="66" charset="0"/>
              </a:rPr>
              <a:t> </a:t>
            </a:r>
            <a:r>
              <a:rPr lang="en-US" sz="1400" dirty="0" err="1">
                <a:latin typeface="Mistral" pitchFamily="66" charset="0"/>
              </a:rPr>
              <a:t>внесе</a:t>
            </a:r>
            <a:r>
              <a:rPr lang="en-US" sz="1400" dirty="0">
                <a:latin typeface="Mistral" pitchFamily="66" charset="0"/>
              </a:rPr>
              <a:t> </a:t>
            </a:r>
            <a:r>
              <a:rPr lang="en-US" sz="1400" dirty="0" err="1">
                <a:latin typeface="Mistral" pitchFamily="66" charset="0"/>
              </a:rPr>
              <a:t>одново</a:t>
            </a:r>
            <a:r>
              <a:rPr lang="en-US" sz="1400" dirty="0">
                <a:latin typeface="Mistral" pitchFamily="66" charset="0"/>
              </a:rPr>
              <a:t>.</a:t>
            </a:r>
            <a:br>
              <a:rPr lang="en-US" sz="1400" dirty="0">
                <a:latin typeface="Mistral" pitchFamily="66" charset="0"/>
              </a:rPr>
            </a:br>
            <a:endParaRPr lang="en-US" sz="1400" dirty="0">
              <a:latin typeface="Mistral" pitchFamily="66" charset="0"/>
            </a:endParaRPr>
          </a:p>
        </p:txBody>
      </p:sp>
      <p:pic>
        <p:nvPicPr>
          <p:cNvPr id="4" name="image11.pn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076324" y="1034761"/>
            <a:ext cx="6772276" cy="2428875"/>
          </a:xfrm>
          <a:prstGeom prst="rect">
            <a:avLst/>
          </a:prstGeom>
          <a:ln/>
        </p:spPr>
      </p:pic>
      <p:pic>
        <p:nvPicPr>
          <p:cNvPr id="5" name="image8.png"/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1143000" y="3657600"/>
            <a:ext cx="6705600" cy="205740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414903984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400" dirty="0">
                <a:latin typeface="Mistral" pitchFamily="66" charset="0"/>
              </a:rPr>
              <a:t>6</a:t>
            </a:r>
            <a:r>
              <a:rPr lang="en-US" sz="1400" dirty="0" smtClean="0">
                <a:latin typeface="Mistral" pitchFamily="66" charset="0"/>
              </a:rPr>
              <a:t>.</a:t>
            </a:r>
            <a:r>
              <a:rPr lang="mk-MK" sz="1400" dirty="0" smtClean="0">
                <a:latin typeface="Mistral" pitchFamily="66" charset="0"/>
              </a:rPr>
              <a:t>  </a:t>
            </a:r>
            <a:r>
              <a:rPr lang="en-US" sz="1400" dirty="0" err="1" smtClean="0">
                <a:latin typeface="Mistral" pitchFamily="66" charset="0"/>
              </a:rPr>
              <a:t>Да</a:t>
            </a:r>
            <a:r>
              <a:rPr lang="en-US" sz="1400" dirty="0" smtClean="0">
                <a:latin typeface="Mistral" pitchFamily="66" charset="0"/>
              </a:rPr>
              <a:t> </a:t>
            </a:r>
            <a:r>
              <a:rPr lang="en-US" sz="1400" dirty="0" err="1">
                <a:latin typeface="Mistral" pitchFamily="66" charset="0"/>
              </a:rPr>
              <a:t>се</a:t>
            </a:r>
            <a:r>
              <a:rPr lang="en-US" sz="1400" dirty="0">
                <a:latin typeface="Mistral" pitchFamily="66" charset="0"/>
              </a:rPr>
              <a:t> </a:t>
            </a:r>
            <a:r>
              <a:rPr lang="en-US" sz="1400" dirty="0" err="1">
                <a:latin typeface="Mistral" pitchFamily="66" charset="0"/>
              </a:rPr>
              <a:t>состави</a:t>
            </a:r>
            <a:r>
              <a:rPr lang="en-US" sz="1400" dirty="0">
                <a:latin typeface="Mistral" pitchFamily="66" charset="0"/>
              </a:rPr>
              <a:t> </a:t>
            </a:r>
            <a:r>
              <a:rPr lang="en-US" sz="1400" dirty="0" err="1">
                <a:latin typeface="Mistral" pitchFamily="66" charset="0"/>
              </a:rPr>
              <a:t>програм</a:t>
            </a:r>
            <a:r>
              <a:rPr lang="en-US" sz="1400" dirty="0">
                <a:latin typeface="Mistral" pitchFamily="66" charset="0"/>
              </a:rPr>
              <a:t> </a:t>
            </a:r>
            <a:r>
              <a:rPr lang="en-US" sz="1400" dirty="0" err="1">
                <a:latin typeface="Mistral" pitchFamily="66" charset="0"/>
              </a:rPr>
              <a:t>кој</a:t>
            </a:r>
            <a:r>
              <a:rPr lang="en-US" sz="1400" dirty="0">
                <a:latin typeface="Mistral" pitchFamily="66" charset="0"/>
              </a:rPr>
              <a:t> </a:t>
            </a:r>
            <a:r>
              <a:rPr lang="en-US" sz="1400" dirty="0" err="1">
                <a:latin typeface="Mistral" pitchFamily="66" charset="0"/>
              </a:rPr>
              <a:t>што</a:t>
            </a:r>
            <a:r>
              <a:rPr lang="en-US" sz="1400" dirty="0">
                <a:latin typeface="Mistral" pitchFamily="66" charset="0"/>
              </a:rPr>
              <a:t> </a:t>
            </a:r>
            <a:r>
              <a:rPr lang="en-US" sz="1400" dirty="0" err="1">
                <a:latin typeface="Mistral" pitchFamily="66" charset="0"/>
              </a:rPr>
              <a:t>ќе</a:t>
            </a:r>
            <a:r>
              <a:rPr lang="en-US" sz="1400" dirty="0">
                <a:latin typeface="Mistral" pitchFamily="66" charset="0"/>
              </a:rPr>
              <a:t> </a:t>
            </a:r>
            <a:r>
              <a:rPr lang="en-US" sz="1400" dirty="0" err="1">
                <a:latin typeface="Mistral" pitchFamily="66" charset="0"/>
              </a:rPr>
              <a:t>ја</a:t>
            </a:r>
            <a:r>
              <a:rPr lang="en-US" sz="1400" dirty="0">
                <a:latin typeface="Mistral" pitchFamily="66" charset="0"/>
              </a:rPr>
              <a:t> </a:t>
            </a:r>
            <a:r>
              <a:rPr lang="en-US" sz="1400" dirty="0" err="1">
                <a:latin typeface="Mistral" pitchFamily="66" charset="0"/>
              </a:rPr>
              <a:t>претвори</a:t>
            </a:r>
            <a:r>
              <a:rPr lang="en-US" sz="1400" dirty="0">
                <a:latin typeface="Mistral" pitchFamily="66" charset="0"/>
              </a:rPr>
              <a:t> </a:t>
            </a:r>
            <a:r>
              <a:rPr lang="en-US" sz="1400" dirty="0" err="1">
                <a:latin typeface="Mistral" pitchFamily="66" charset="0"/>
              </a:rPr>
              <a:t>во</a:t>
            </a:r>
            <a:r>
              <a:rPr lang="en-US" sz="1400" dirty="0">
                <a:latin typeface="Mistral" pitchFamily="66" charset="0"/>
              </a:rPr>
              <a:t> </a:t>
            </a:r>
            <a:r>
              <a:rPr lang="en-US" sz="1400" dirty="0" err="1">
                <a:latin typeface="Mistral" pitchFamily="66" charset="0"/>
              </a:rPr>
              <a:t>стринг</a:t>
            </a:r>
            <a:r>
              <a:rPr lang="en-US" sz="1400" dirty="0">
                <a:latin typeface="Mistral" pitchFamily="66" charset="0"/>
              </a:rPr>
              <a:t> (</a:t>
            </a:r>
            <a:r>
              <a:rPr lang="en-US" sz="1400" dirty="0" err="1">
                <a:latin typeface="Mistral" pitchFamily="66" charset="0"/>
              </a:rPr>
              <a:t>текст</a:t>
            </a:r>
            <a:r>
              <a:rPr lang="en-US" sz="1400" dirty="0">
                <a:latin typeface="Mistral" pitchFamily="66" charset="0"/>
              </a:rPr>
              <a:t>) </a:t>
            </a:r>
            <a:r>
              <a:rPr lang="en-US" sz="1400" dirty="0" err="1">
                <a:latin typeface="Mistral" pitchFamily="66" charset="0"/>
              </a:rPr>
              <a:t>внесената</a:t>
            </a:r>
            <a:r>
              <a:rPr lang="en-US" sz="1400" dirty="0">
                <a:latin typeface="Mistral" pitchFamily="66" charset="0"/>
              </a:rPr>
              <a:t/>
            </a:r>
            <a:br>
              <a:rPr lang="en-US" sz="1400" dirty="0">
                <a:latin typeface="Mistral" pitchFamily="66" charset="0"/>
              </a:rPr>
            </a:br>
            <a:r>
              <a:rPr lang="en-US" sz="1400" dirty="0" err="1">
                <a:latin typeface="Mistral" pitchFamily="66" charset="0"/>
              </a:rPr>
              <a:t>променлива</a:t>
            </a:r>
            <a:r>
              <a:rPr lang="en-US" sz="1400" dirty="0">
                <a:latin typeface="Mistral" pitchFamily="66" charset="0"/>
              </a:rPr>
              <a:t> prom </a:t>
            </a:r>
            <a:r>
              <a:rPr lang="en-US" sz="1400" dirty="0" err="1">
                <a:latin typeface="Mistral" pitchFamily="66" charset="0"/>
              </a:rPr>
              <a:t>од</a:t>
            </a:r>
            <a:r>
              <a:rPr lang="en-US" sz="1400" dirty="0">
                <a:latin typeface="Mistral" pitchFamily="66" charset="0"/>
              </a:rPr>
              <a:t> </a:t>
            </a:r>
            <a:r>
              <a:rPr lang="en-US" sz="1400" dirty="0" err="1">
                <a:latin typeface="Mistral" pitchFamily="66" charset="0"/>
              </a:rPr>
              <a:t>тастатура</a:t>
            </a:r>
            <a:r>
              <a:rPr lang="en-US" sz="1400" dirty="0">
                <a:latin typeface="Mistral" pitchFamily="66" charset="0"/>
              </a:rPr>
              <a:t>.</a:t>
            </a:r>
            <a:br>
              <a:rPr lang="en-US" sz="1400" dirty="0">
                <a:latin typeface="Mistral" pitchFamily="66" charset="0"/>
              </a:rPr>
            </a:br>
            <a:endParaRPr lang="en-US" sz="1400" dirty="0">
              <a:latin typeface="Mistral" pitchFamily="66" charset="0"/>
            </a:endParaRPr>
          </a:p>
        </p:txBody>
      </p:sp>
      <p:pic>
        <p:nvPicPr>
          <p:cNvPr id="4" name="image7.pn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62000" y="914400"/>
            <a:ext cx="5449887" cy="2618581"/>
          </a:xfrm>
          <a:prstGeom prst="rect">
            <a:avLst/>
          </a:prstGeom>
          <a:ln/>
        </p:spPr>
      </p:pic>
      <p:pic>
        <p:nvPicPr>
          <p:cNvPr id="5" name="image5.png"/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533400" y="3733800"/>
            <a:ext cx="6096000" cy="190500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325752949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15</TotalTime>
  <Words>76</Words>
  <Application>Microsoft Office PowerPoint</Application>
  <PresentationFormat>On-screen Show (4:3)</PresentationFormat>
  <Paragraphs>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Angles</vt:lpstr>
      <vt:lpstr>Информатика </vt:lpstr>
      <vt:lpstr>1. Да се состави програм кој што од зборовите информираност и математика користејќи ги функциите за работа со стрингови ќе го состави и отпечати Информатика. </vt:lpstr>
      <vt:lpstr>2. Да се состави програм кој што  ќе ја најде и отпечати позицијата на стрингот ma во стрингот matematika. </vt:lpstr>
      <vt:lpstr>3.Да се состави програм кој што ќе го измени стрингот s1 ne sakam programiranje во стрингот sakam programiranje. </vt:lpstr>
      <vt:lpstr>  4.Да се состави програм кој што ќе го измени стрингот s1 sakam da jadam во стрингот ne sakam da jadam. </vt:lpstr>
      <vt:lpstr>5.  Да се состави програм кој што ќе го претвори стрингот(текстот) во промен- ливата prom реален број, и ќе proveri дали има грешка при конвезијата. Ако има грешка да му отпечати порака на корисникот дека внесениот податок не е број да внесе одново. </vt:lpstr>
      <vt:lpstr>6.  Да се состави програм кој што ќе ја претвори во стринг (текст) внесената променлива prom од тастатура.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</dc:title>
  <dc:creator>HP</dc:creator>
  <cp:lastModifiedBy>HP</cp:lastModifiedBy>
  <cp:revision>2</cp:revision>
  <dcterms:created xsi:type="dcterms:W3CDTF">2020-05-20T14:44:11Z</dcterms:created>
  <dcterms:modified xsi:type="dcterms:W3CDTF">2020-05-20T14:59:47Z</dcterms:modified>
</cp:coreProperties>
</file>